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911" r:id="rId2"/>
  </p:sldMasterIdLst>
  <p:notesMasterIdLst>
    <p:notesMasterId r:id="rId19"/>
  </p:notesMasterIdLst>
  <p:sldIdLst>
    <p:sldId id="256" r:id="rId3"/>
    <p:sldId id="259" r:id="rId4"/>
    <p:sldId id="260" r:id="rId5"/>
    <p:sldId id="257" r:id="rId6"/>
    <p:sldId id="272" r:id="rId7"/>
    <p:sldId id="258" r:id="rId8"/>
    <p:sldId id="261" r:id="rId9"/>
    <p:sldId id="262" r:id="rId10"/>
    <p:sldId id="263" r:id="rId11"/>
    <p:sldId id="264" r:id="rId12"/>
    <p:sldId id="265" r:id="rId13"/>
    <p:sldId id="273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94689" autoAdjust="0"/>
  </p:normalViewPr>
  <p:slideViewPr>
    <p:cSldViewPr snapToGrid="0">
      <p:cViewPr varScale="1">
        <p:scale>
          <a:sx n="70" d="100"/>
          <a:sy n="70" d="100"/>
        </p:scale>
        <p:origin x="92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A621D-367F-4DA3-9671-02E004F6E4C1}" type="datetimeFigureOut">
              <a:rPr lang="it-IT" smtClean="0"/>
              <a:t>06/11/2017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AFBF0-253E-4873-9876-7E283709A4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06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47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5CC7-7899-4B59-BE11-2B089B40D129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1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2937-CAF0-44DC-9BF0-AD55ADEA0590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00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54F-E2AC-4646-A6C6-90EE23361E38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85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325F-56CA-4BA4-926B-9B2104CED770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741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9A53-B729-4631-9578-6E34EFFC3466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5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3AC6-737D-48A7-8280-F606E77FDD59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604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1BD7-5024-43E3-BA86-D305B69515D9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783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C089-161D-45F9-BA3B-DF005531779B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68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A939-33A9-471E-AF12-946DC792434E}" type="datetime1">
              <a:rPr lang="it-IT" smtClean="0"/>
              <a:t>06/11/2017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864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CB7F-C2E0-40CF-A792-E40DB12DB317}" type="datetime1">
              <a:rPr lang="it-IT" smtClean="0"/>
              <a:t>06/11/2017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900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2910-BDD5-4159-A0F2-090EBAA7031D}" type="datetime1">
              <a:rPr lang="it-IT" smtClean="0"/>
              <a:t>06/11/2017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33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13B8-A50E-4D94-B3AB-8A0A685D38CA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073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89832A-28F4-442B-AC77-C9BD231C58B3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511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7EDC-E1EF-477C-9131-0EB83AD68B4D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880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D563-1CA9-4C92-8788-3AEA719E5784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474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8B4BE-EFC6-4DDA-8F05-D07E7FADDB5D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E6AB7-B836-42E5-AACD-39F960C1600A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18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11C8-BDAA-4101-887B-FBB7DA549EF9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0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C24E-B844-492D-8560-663CA5C85E96}" type="datetime1">
              <a:rPr lang="it-IT" smtClean="0"/>
              <a:t>06/11/2017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3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F49D-458F-44B0-AF94-C7301464F4D0}" type="datetime1">
              <a:rPr lang="it-IT" smtClean="0"/>
              <a:t>06/11/2017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7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B24D-6691-4AA5-849D-EDDFD36C3E4C}" type="datetime1">
              <a:rPr lang="it-IT" smtClean="0"/>
              <a:t>06/11/2017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023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E2DA-5937-402D-A569-430A65C27FC9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1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A2FC-1B9F-4809-BB1B-3D6D17076C7D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12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924DD9B-70E2-497B-900D-17F0C351CB17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AA8976-DA0A-4A91-96D1-D23211FE915E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>
                <a:latin typeface="Gill Sans MT" panose="020B0502020104020203" pitchFamily="34" charset="0"/>
              </a:rPr>
              <a:t>RASD</a:t>
            </a:r>
            <a:endParaRPr lang="it-IT" dirty="0">
              <a:latin typeface="Gill Sans MT" panose="020B0502020104020203" pitchFamily="34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it-IT" sz="3600" dirty="0">
                <a:latin typeface="Gill Sans MT" panose="020B0502020104020203" pitchFamily="34" charset="0"/>
                <a:ea typeface="+mj-ea"/>
                <a:cs typeface="+mj-cs"/>
              </a:rPr>
              <a:t>Federico Betti – Tommaso Bianchi</a:t>
            </a:r>
            <a:endParaRPr lang="it-IT" sz="3600" dirty="0">
              <a:latin typeface="Gill Sans MT" panose="020B05020201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59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286603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sz="4300" dirty="0" smtClean="0"/>
              <a:t>Manage users’ travels between subsequent meetings.</a:t>
            </a:r>
            <a:endParaRPr lang="it-IT" sz="43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/>
              <a:t>[D5] Each user has at least one default location.</a:t>
            </a:r>
          </a:p>
          <a:p>
            <a:r>
              <a:rPr lang="en-US" dirty="0"/>
              <a:t> [D7] Each user has a preference list.</a:t>
            </a:r>
          </a:p>
          <a:p>
            <a:r>
              <a:rPr lang="en-US" dirty="0"/>
              <a:t> [D8] All users always have a position.</a:t>
            </a:r>
          </a:p>
          <a:p>
            <a:r>
              <a:rPr lang="en-US" dirty="0"/>
              <a:t> [D9] External shortest path provider is always able to retrieve a path between any two locations.</a:t>
            </a:r>
          </a:p>
          <a:p>
            <a:r>
              <a:rPr lang="en-US" dirty="0"/>
              <a:t> [D10] Each user is always able to communicate with our servers.</a:t>
            </a:r>
          </a:p>
          <a:p>
            <a:r>
              <a:rPr lang="en-US" dirty="0"/>
              <a:t> [D11] The system does not differentiate between a travel mean that is shared and one that </a:t>
            </a:r>
            <a:r>
              <a:rPr lang="en-US" dirty="0" smtClean="0"/>
              <a:t>is </a:t>
            </a:r>
            <a:r>
              <a:rPr lang="it-IT" dirty="0" err="1" smtClean="0"/>
              <a:t>owned</a:t>
            </a:r>
            <a:r>
              <a:rPr lang="it-IT" dirty="0"/>
              <a:t>.</a:t>
            </a:r>
          </a:p>
          <a:p>
            <a:r>
              <a:rPr lang="en-US" dirty="0"/>
              <a:t> [D12] The system treats the taxis as a driving travel mean and not as public transportation.</a:t>
            </a:r>
          </a:p>
          <a:p>
            <a:r>
              <a:rPr lang="en-US" dirty="0"/>
              <a:t> [D13] If a user accepts the invitation to a meeting, then he really attends to it.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3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 smtClean="0"/>
              <a:t>Mockup</a:t>
            </a:r>
            <a:r>
              <a:rPr lang="it-IT" dirty="0" smtClean="0"/>
              <a:t> - </a:t>
            </a:r>
            <a:r>
              <a:rPr lang="it-IT" dirty="0" err="1"/>
              <a:t>Calendar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86" y="1931296"/>
            <a:ext cx="2335360" cy="4154400"/>
          </a:xfrm>
        </p:spPr>
      </p:pic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32438" y="1931297"/>
            <a:ext cx="5539633" cy="4154400"/>
          </a:xfrm>
          <a:prstGeom prst="rect">
            <a:avLst/>
          </a:prstGeom>
        </p:spPr>
      </p:pic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65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 smtClean="0"/>
              <a:t>Mockup</a:t>
            </a:r>
            <a:r>
              <a:rPr lang="it-IT" dirty="0" smtClean="0"/>
              <a:t> - </a:t>
            </a:r>
            <a:r>
              <a:rPr lang="it-IT" dirty="0" err="1" smtClean="0"/>
              <a:t>Warning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86" y="1931296"/>
            <a:ext cx="2335360" cy="4154400"/>
          </a:xfrm>
        </p:spPr>
      </p:pic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32438" y="1931297"/>
            <a:ext cx="5539633" cy="4154400"/>
          </a:xfrm>
          <a:prstGeom prst="rect">
            <a:avLst/>
          </a:prstGeom>
        </p:spPr>
      </p:pic>
      <p:pic>
        <p:nvPicPr>
          <p:cNvPr id="5" name="Segnaposto contenuto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60" y="1931296"/>
            <a:ext cx="2339886" cy="4155384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125" y="1931296"/>
            <a:ext cx="5540946" cy="4155384"/>
          </a:xfrm>
          <a:prstGeom prst="rect">
            <a:avLst/>
          </a:prstGeom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4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489" y="0"/>
            <a:ext cx="4657023" cy="6858000"/>
          </a:xfrm>
          <a:prstGeom prst="rect">
            <a:avLst/>
          </a:prstGeo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68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5204" y="-161570"/>
            <a:ext cx="10515600" cy="1325563"/>
          </a:xfrm>
        </p:spPr>
        <p:txBody>
          <a:bodyPr/>
          <a:lstStyle/>
          <a:p>
            <a:pPr algn="ctr"/>
            <a:r>
              <a:rPr lang="it-IT" dirty="0" err="1" smtClean="0"/>
              <a:t>Manage</a:t>
            </a:r>
            <a:r>
              <a:rPr lang="it-IT" dirty="0" smtClean="0"/>
              <a:t> Meeting </a:t>
            </a:r>
            <a:r>
              <a:rPr lang="it-IT" dirty="0" err="1" smtClean="0"/>
              <a:t>Participation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78" y="1846263"/>
            <a:ext cx="4162281" cy="4022725"/>
          </a:xfr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429" y="877824"/>
            <a:ext cx="4840223" cy="5765560"/>
          </a:xfr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6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00930" y="180055"/>
            <a:ext cx="4448819" cy="7754926"/>
          </a:xfrm>
          <a:prstGeom prst="rect">
            <a:avLst/>
          </a:prstGeom>
        </p:spPr>
      </p:pic>
      <p:sp>
        <p:nvSpPr>
          <p:cNvPr id="6" name="Titolo 5"/>
          <p:cNvSpPr>
            <a:spLocks noGrp="1"/>
          </p:cNvSpPr>
          <p:nvPr>
            <p:ph type="title"/>
          </p:nvPr>
        </p:nvSpPr>
        <p:spPr>
          <a:xfrm>
            <a:off x="567540" y="0"/>
            <a:ext cx="10515600" cy="1325563"/>
          </a:xfrm>
        </p:spPr>
        <p:txBody>
          <a:bodyPr/>
          <a:lstStyle/>
          <a:p>
            <a:pPr algn="ctr"/>
            <a:r>
              <a:rPr lang="it-IT" dirty="0" smtClean="0"/>
              <a:t>Class </a:t>
            </a:r>
            <a:r>
              <a:rPr lang="it-IT" dirty="0" err="1" smtClean="0"/>
              <a:t>Diagram</a:t>
            </a:r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57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 smtClean="0"/>
              <a:t>Alloy</a:t>
            </a:r>
            <a:r>
              <a:rPr lang="it-IT" dirty="0" smtClean="0"/>
              <a:t> </a:t>
            </a:r>
            <a:r>
              <a:rPr lang="it-IT" dirty="0" err="1" smtClean="0"/>
              <a:t>Metamodel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26028" y="-1573184"/>
            <a:ext cx="4539654" cy="11197319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11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8965"/>
          </a:xfrm>
        </p:spPr>
        <p:txBody>
          <a:bodyPr/>
          <a:lstStyle/>
          <a:p>
            <a:pPr algn="ctr"/>
            <a:r>
              <a:rPr lang="it-IT" dirty="0" smtClean="0"/>
              <a:t>Product </a:t>
            </a:r>
            <a:r>
              <a:rPr lang="it-IT" dirty="0" err="1" smtClean="0"/>
              <a:t>Functions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Travel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smtClean="0"/>
              <a:t>Meeting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0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User </a:t>
            </a:r>
            <a:r>
              <a:rPr lang="it-IT" dirty="0" err="1" smtClean="0"/>
              <a:t>Characteristics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Guest</a:t>
            </a:r>
          </a:p>
          <a:p>
            <a:r>
              <a:rPr lang="it-IT" dirty="0" smtClean="0"/>
              <a:t>User</a:t>
            </a:r>
          </a:p>
          <a:p>
            <a:r>
              <a:rPr lang="it-IT" dirty="0" smtClean="0"/>
              <a:t>Administrator</a:t>
            </a:r>
          </a:p>
          <a:p>
            <a:r>
              <a:rPr lang="it-IT" dirty="0" smtClean="0"/>
              <a:t>System Manager</a:t>
            </a:r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G1 Allow someone to visit the homepage of the system and to register himself providing a valid email, a password and a unique nickname. As an alternative, an external login provider, such as Google+, can be used.</a:t>
            </a:r>
          </a:p>
          <a:p>
            <a:r>
              <a:rPr lang="en-US" dirty="0" smtClean="0"/>
              <a:t>G2 Users can log into the system.</a:t>
            </a:r>
          </a:p>
          <a:p>
            <a:r>
              <a:rPr lang="en-US" dirty="0" smtClean="0"/>
              <a:t>G3 Allow a user to visit its profile and to see a detailed schedule of any day containing all the meetings he is attending and all the travels the system has planned him.</a:t>
            </a:r>
          </a:p>
          <a:p>
            <a:r>
              <a:rPr lang="en-US" dirty="0" smtClean="0"/>
              <a:t>G4 Allow a user to edit all information in its profile (e.g. displayed name, phone number, company, website, social accounts).</a:t>
            </a:r>
          </a:p>
          <a:p>
            <a:r>
              <a:rPr lang="en-US" dirty="0" smtClean="0"/>
              <a:t>G5 Allow a user to create a meeting and to invite other users to attend it.</a:t>
            </a:r>
          </a:p>
          <a:p>
            <a:r>
              <a:rPr lang="en-US" dirty="0" smtClean="0"/>
              <a:t>G6 Create a warning each time it is not possible to reach a meeting location from the previous one in time.</a:t>
            </a:r>
          </a:p>
          <a:p>
            <a:r>
              <a:rPr lang="en-US" dirty="0" smtClean="0"/>
              <a:t>G7 Allow a user to specify flexible breaks during the day.</a:t>
            </a:r>
          </a:p>
          <a:p>
            <a:r>
              <a:rPr lang="en-US" dirty="0" smtClean="0"/>
              <a:t>G8 Manage users’ travels between subsequent meetings, suggesting the best mobility option according to their preference list.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1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G1 Allow someone to visit the homepage of the system and to register himself providing a valid email, a password and a unique nickname. As an alternative, an external login provider, such as Google+, can be used.</a:t>
            </a:r>
          </a:p>
          <a:p>
            <a:r>
              <a:rPr lang="en-US" dirty="0" smtClean="0"/>
              <a:t>G2 Users can log into the system.</a:t>
            </a:r>
          </a:p>
          <a:p>
            <a:r>
              <a:rPr lang="en-US" dirty="0" smtClean="0"/>
              <a:t>G3 Allow a user to visit its profile and to see a detailed schedule of any day containing all the meetings he is attending and all the travels the system has planned him.</a:t>
            </a:r>
          </a:p>
          <a:p>
            <a:r>
              <a:rPr lang="en-US" dirty="0" smtClean="0"/>
              <a:t>G4 Allow a user to edit all information in its profile (e.g. displayed name, phone number, company, website, social accounts).</a:t>
            </a:r>
          </a:p>
          <a:p>
            <a:r>
              <a:rPr lang="en-US" b="1" dirty="0" smtClean="0"/>
              <a:t>G5 Allow a user to create a meeting and to invite other users to attend it.</a:t>
            </a:r>
          </a:p>
          <a:p>
            <a:r>
              <a:rPr lang="en-US" dirty="0" smtClean="0"/>
              <a:t>G6 Create a warning each time it is not possible to reach a meeting location from the previous one in time.</a:t>
            </a:r>
          </a:p>
          <a:p>
            <a:r>
              <a:rPr lang="en-US" b="1" dirty="0" smtClean="0"/>
              <a:t>G7 Allow a user to specify flexible breaks during the day.</a:t>
            </a:r>
          </a:p>
          <a:p>
            <a:r>
              <a:rPr lang="en-US" b="1" dirty="0" smtClean="0"/>
              <a:t>G8 Manage users’ travels between subsequent meetings, suggesting the best mobility option according to their preference list</a:t>
            </a:r>
            <a:r>
              <a:rPr lang="en-US" dirty="0" smtClean="0"/>
              <a:t>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99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 a user to create a meeting and to invite other users to attend it.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G5.1 </a:t>
            </a:r>
            <a:r>
              <a:rPr lang="en-US" dirty="0"/>
              <a:t>Allow the administrator to categorize the meeting.</a:t>
            </a:r>
          </a:p>
          <a:p>
            <a:r>
              <a:rPr lang="en-US" dirty="0"/>
              <a:t>G5.2 Allow the administrator to change title, abstract and location of the meeting.</a:t>
            </a:r>
          </a:p>
          <a:p>
            <a:r>
              <a:rPr lang="en-US" dirty="0"/>
              <a:t>G5.3 Allow the administrator to nominate other administrators.</a:t>
            </a:r>
          </a:p>
          <a:p>
            <a:r>
              <a:rPr lang="en-US" dirty="0"/>
              <a:t>G5.4 Allow the administrator to send invitations and remove participants.</a:t>
            </a:r>
          </a:p>
          <a:p>
            <a:r>
              <a:rPr lang="en-US" dirty="0"/>
              <a:t>G5.5 Allow the team to communicate between them, to share files and to save personal </a:t>
            </a:r>
            <a:r>
              <a:rPr lang="en-US" dirty="0" smtClean="0"/>
              <a:t>notes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/>
              <a:t>the meeting.</a:t>
            </a:r>
          </a:p>
          <a:p>
            <a:r>
              <a:rPr lang="en-US" dirty="0"/>
              <a:t>G5.6 Allow the invited users to accept or decline the meeting or to propose a rescheduling in </a:t>
            </a:r>
            <a:r>
              <a:rPr lang="en-US" dirty="0" smtClean="0"/>
              <a:t>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/>
              <a:t>time slot.</a:t>
            </a:r>
          </a:p>
          <a:p>
            <a:r>
              <a:rPr lang="en-US" dirty="0"/>
              <a:t>G5.7 Allow the administrator to change the date of the meeting after a rescheduling has </a:t>
            </a:r>
            <a:r>
              <a:rPr lang="en-US" dirty="0" smtClean="0"/>
              <a:t>been </a:t>
            </a:r>
            <a:r>
              <a:rPr lang="it-IT" dirty="0" err="1" smtClean="0"/>
              <a:t>proposed</a:t>
            </a:r>
            <a:r>
              <a:rPr lang="it-IT" dirty="0"/>
              <a:t>.</a:t>
            </a:r>
          </a:p>
          <a:p>
            <a:r>
              <a:rPr lang="en-US" dirty="0"/>
              <a:t>G5.8 Allow the administrator to poll the team to reschedule the meeting; if everyone accepts </a:t>
            </a:r>
            <a:r>
              <a:rPr lang="en-US" dirty="0" smtClean="0"/>
              <a:t>the </a:t>
            </a:r>
            <a:r>
              <a:rPr lang="it-IT" dirty="0" err="1" smtClean="0"/>
              <a:t>rescheduling</a:t>
            </a:r>
            <a:r>
              <a:rPr lang="it-IT" dirty="0"/>
              <a:t>, the date </a:t>
            </a:r>
            <a:r>
              <a:rPr lang="it-IT" dirty="0" err="1"/>
              <a:t>changes</a:t>
            </a:r>
            <a:r>
              <a:rPr lang="it-IT" dirty="0"/>
              <a:t>.</a:t>
            </a:r>
          </a:p>
          <a:p>
            <a:r>
              <a:rPr lang="en-US" dirty="0"/>
              <a:t>G5.9 Allow the administrator to create a copy of a meeting with the same team and settings </a:t>
            </a:r>
            <a:r>
              <a:rPr lang="en-US" dirty="0" smtClean="0"/>
              <a:t>on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/>
              <a:t>date.</a:t>
            </a:r>
          </a:p>
          <a:p>
            <a:r>
              <a:rPr lang="en-US" dirty="0"/>
              <a:t>G5.10 Allow the administrator to see who’s late at the meeting.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83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 a user to create a meeting and to invite other users to attend it.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[R5] A user must be logged into the system to perform any action except registering and logging in.</a:t>
            </a:r>
          </a:p>
          <a:p>
            <a:r>
              <a:rPr lang="en-US" dirty="0" smtClean="0"/>
              <a:t>[R11] Each meeting has at least two participants.</a:t>
            </a:r>
          </a:p>
          <a:p>
            <a:r>
              <a:rPr lang="en-US" dirty="0" smtClean="0"/>
              <a:t>[R12] Each meeting has at least one administrator.</a:t>
            </a:r>
          </a:p>
          <a:p>
            <a:r>
              <a:rPr lang="en-US" dirty="0" smtClean="0"/>
              <a:t>[R13] Each meeting has a title, a date and a location.</a:t>
            </a:r>
          </a:p>
          <a:p>
            <a:r>
              <a:rPr lang="en-US" dirty="0" smtClean="0"/>
              <a:t>[R14] Each participant in a meeting can access shared files and the chat.</a:t>
            </a:r>
          </a:p>
          <a:p>
            <a:r>
              <a:rPr lang="en-US" dirty="0" smtClean="0"/>
              <a:t>[R15] Users participate in a meeting if and only if they accept the invitation.</a:t>
            </a:r>
          </a:p>
          <a:p>
            <a:r>
              <a:rPr lang="en-US" dirty="0" smtClean="0"/>
              <a:t>[R16] Users do not participate in a meeting if they decline the invitation.</a:t>
            </a:r>
          </a:p>
          <a:p>
            <a:r>
              <a:rPr lang="en-US" dirty="0" smtClean="0"/>
              <a:t>[R17] Users can write in the chat of a meeting if and only if they have received and accepted an invitation to it.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9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 a user to specify flexible breaks during the day.</a:t>
            </a:r>
            <a:endParaRPr lang="en-US" dirty="0" smtClean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[R5] A user must be logged into the system to perform any action except registering </a:t>
            </a:r>
            <a:r>
              <a:rPr lang="en-US" dirty="0" smtClean="0"/>
              <a:t>and </a:t>
            </a:r>
            <a:r>
              <a:rPr lang="it-IT" dirty="0" err="1" smtClean="0"/>
              <a:t>logging</a:t>
            </a:r>
            <a:r>
              <a:rPr lang="it-IT" dirty="0" smtClean="0"/>
              <a:t> </a:t>
            </a:r>
            <a:r>
              <a:rPr lang="it-IT" dirty="0"/>
              <a:t>in.</a:t>
            </a:r>
          </a:p>
          <a:p>
            <a:r>
              <a:rPr lang="en-US" dirty="0"/>
              <a:t> [R18] The system suggests you a time, according to your settings, to have a break such </a:t>
            </a:r>
            <a:r>
              <a:rPr lang="en-US" dirty="0" smtClean="0"/>
              <a:t>that no </a:t>
            </a:r>
            <a:r>
              <a:rPr lang="en-US" dirty="0"/>
              <a:t>meeting overlaps with it; if no time slot is valid, a warning is generated.</a:t>
            </a:r>
          </a:p>
          <a:p>
            <a:r>
              <a:rPr lang="en-US" dirty="0"/>
              <a:t> [D6] Users can have lunch everywhere.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7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372441"/>
            <a:ext cx="12192000" cy="1319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Manage users’ travels between subsequent meetings.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2384756"/>
            <a:ext cx="10515600" cy="3792208"/>
          </a:xfrm>
        </p:spPr>
        <p:txBody>
          <a:bodyPr>
            <a:normAutofit/>
          </a:bodyPr>
          <a:lstStyle/>
          <a:p>
            <a:r>
              <a:rPr lang="en-US" dirty="0"/>
              <a:t>G8.1 Allow a user to create a preference list and constraints about the way he wants to travel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 [R5] A user must be logged into the system to perform any action except registering and </a:t>
            </a:r>
            <a:r>
              <a:rPr lang="it-IT" dirty="0" err="1" smtClean="0"/>
              <a:t>logging</a:t>
            </a:r>
            <a:r>
              <a:rPr lang="it-IT" dirty="0" smtClean="0"/>
              <a:t> in.</a:t>
            </a:r>
          </a:p>
          <a:p>
            <a:r>
              <a:rPr lang="en-US" dirty="0" smtClean="0"/>
              <a:t> [R19] At least one travel mean is available in the preference list.</a:t>
            </a:r>
          </a:p>
          <a:p>
            <a:r>
              <a:rPr lang="en-US" dirty="0" smtClean="0"/>
              <a:t> [R20] The travel mean suggested by the system is always the first in the weighted preference list that satisfied all the constraints; if no travel mean satisfied all the constraints than the system suggests the fastest one.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9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ttivo">
  <a:themeElements>
    <a:clrScheme name="RASD">
      <a:dk1>
        <a:srgbClr val="000000"/>
      </a:dk1>
      <a:lt1>
        <a:sysClr val="window" lastClr="FFFFFF"/>
      </a:lt1>
      <a:dk2>
        <a:srgbClr val="000000"/>
      </a:dk2>
      <a:lt2>
        <a:srgbClr val="CCDDEA"/>
      </a:lt2>
      <a:accent1>
        <a:srgbClr val="B2B2B2"/>
      </a:accent1>
      <a:accent2>
        <a:srgbClr val="575756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ill Sans M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102</TotalTime>
  <Words>1072</Words>
  <Application>Microsoft Office PowerPoint</Application>
  <PresentationFormat>Widescreen</PresentationFormat>
  <Paragraphs>89</Paragraphs>
  <Slides>16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Gill Sans MT</vt:lpstr>
      <vt:lpstr>Wingdings 2</vt:lpstr>
      <vt:lpstr>HDOfficeLightV0</vt:lpstr>
      <vt:lpstr>Retrospettivo</vt:lpstr>
      <vt:lpstr>RASD</vt:lpstr>
      <vt:lpstr>Product Functions</vt:lpstr>
      <vt:lpstr>User Characteristics</vt:lpstr>
      <vt:lpstr>Goals</vt:lpstr>
      <vt:lpstr>Goals</vt:lpstr>
      <vt:lpstr>Allow a user to create a meeting and to invite other users to attend it.</vt:lpstr>
      <vt:lpstr>Allow a user to create a meeting and to invite other users to attend it.</vt:lpstr>
      <vt:lpstr>Allow a user to specify flexible breaks during the day.</vt:lpstr>
      <vt:lpstr>Manage users’ travels between subsequent meetings.</vt:lpstr>
      <vt:lpstr>Manage users’ travels between subsequent meetings.</vt:lpstr>
      <vt:lpstr>Mockup - Calendar</vt:lpstr>
      <vt:lpstr>Mockup - Warning</vt:lpstr>
      <vt:lpstr>Presentazione standard di PowerPoint</vt:lpstr>
      <vt:lpstr>Manage Meeting Participation</vt:lpstr>
      <vt:lpstr>Class Diagram</vt:lpstr>
      <vt:lpstr>Alloy Metamodel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federico betti</dc:creator>
  <cp:lastModifiedBy>federico betti</cp:lastModifiedBy>
  <cp:revision>8</cp:revision>
  <dcterms:created xsi:type="dcterms:W3CDTF">2017-11-06T12:27:35Z</dcterms:created>
  <dcterms:modified xsi:type="dcterms:W3CDTF">2017-11-06T14:10:30Z</dcterms:modified>
</cp:coreProperties>
</file>